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335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2333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5518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013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596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7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458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616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8008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1506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032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13EF6-4A30-4FC0-BF17-E074266B1A82}" type="datetimeFigureOut">
              <a:rPr lang="bg-BG" smtClean="0"/>
              <a:t>26.09.2022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91945-C6A3-4CED-81E5-A53D05686A7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825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8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55747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0529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80193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13947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246518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88785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30413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04567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1496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2247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245940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7606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2388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237583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42032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419075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84520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67999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31859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71934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282754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9042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9909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48100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5231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271084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81837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189507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428"/>
            <a:ext cx="12251428" cy="6891428"/>
          </a:xfrm>
        </p:spPr>
      </p:pic>
    </p:spTree>
    <p:extLst>
      <p:ext uri="{BB962C8B-B14F-4D97-AF65-F5344CB8AC3E}">
        <p14:creationId xmlns:p14="http://schemas.microsoft.com/office/powerpoint/2010/main" val="313657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Мартина Янева</cp:lastModifiedBy>
  <cp:revision>4</cp:revision>
  <dcterms:created xsi:type="dcterms:W3CDTF">2022-09-02T09:46:57Z</dcterms:created>
  <dcterms:modified xsi:type="dcterms:W3CDTF">2022-09-26T08:39:28Z</dcterms:modified>
</cp:coreProperties>
</file>